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5/4/2025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5499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7052231" y="3843750"/>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3773899" y="3799331"/>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60516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0070C0"/>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1896</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203</cp:revision>
  <dcterms:created xsi:type="dcterms:W3CDTF">2018-04-09T07:28:08Z</dcterms:created>
  <dcterms:modified xsi:type="dcterms:W3CDTF">2025-05-04T10:31:37Z</dcterms:modified>
</cp:coreProperties>
</file>