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5/26/2025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5/26/2025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250957" y="3943365"/>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6075155" y="3783112"/>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3490531"/>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927672"/>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2956847" y="10108430"/>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0713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2259724" y="6772082"/>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rgbClr val="0070C0"/>
                </a:solidFill>
                <a:latin typeface="Libre Baskerville" panose="02000000000000000000" pitchFamily="2" charset="0"/>
                <a:cs typeface="B Titr" panose="00000700000000000000" pitchFamily="2" charset="-78"/>
              </a:rPr>
              <a:t>چکیده:</a:t>
            </a:r>
            <a:endParaRPr lang="en-US" sz="4400" b="1" dirty="0">
              <a:solidFill>
                <a:srgbClr val="0070C0"/>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020806" y="16436034"/>
            <a:ext cx="9601200" cy="873301"/>
          </a:xfrm>
          <a:prstGeom prst="rect">
            <a:avLst/>
          </a:prstGeom>
          <a:solidFill>
            <a:srgbClr val="0070C0"/>
          </a:solidFill>
          <a:ln w="12700">
            <a:solidFill>
              <a:srgbClr val="0070C0"/>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020806" y="11293747"/>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2828929" y="17706799"/>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197</cp:revision>
  <dcterms:created xsi:type="dcterms:W3CDTF">2018-04-09T07:28:08Z</dcterms:created>
  <dcterms:modified xsi:type="dcterms:W3CDTF">2025-05-26T04:46:54Z</dcterms:modified>
</cp:coreProperties>
</file>